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7"/>
  </p:notesMasterIdLst>
  <p:sldIdLst>
    <p:sldId id="470" r:id="rId4"/>
    <p:sldId id="471" r:id="rId5"/>
    <p:sldId id="352" r:id="rId6"/>
    <p:sldId id="513" r:id="rId7"/>
    <p:sldId id="472" r:id="rId8"/>
    <p:sldId id="496" r:id="rId9"/>
    <p:sldId id="318" r:id="rId10"/>
    <p:sldId id="503" r:id="rId11"/>
    <p:sldId id="514" r:id="rId12"/>
    <p:sldId id="515" r:id="rId13"/>
    <p:sldId id="516" r:id="rId14"/>
    <p:sldId id="497" r:id="rId15"/>
    <p:sldId id="502" r:id="rId16"/>
    <p:sldId id="517" r:id="rId17"/>
    <p:sldId id="293" r:id="rId18"/>
    <p:sldId id="499" r:id="rId19"/>
    <p:sldId id="500" r:id="rId20"/>
    <p:sldId id="504" r:id="rId21"/>
    <p:sldId id="507" r:id="rId22"/>
    <p:sldId id="510" r:id="rId23"/>
    <p:sldId id="508" r:id="rId24"/>
    <p:sldId id="511" r:id="rId25"/>
    <p:sldId id="4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AA3F6-881B-464F-94F9-82224AB074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02C78D-D7A0-4795-B454-A67B949B2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594</Words>
  <Application>Microsoft Office PowerPoint</Application>
  <PresentationFormat>Widescreen</PresentationFormat>
  <Paragraphs>59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Arial-Rounded</vt:lpstr>
      <vt:lpstr>Coiny</vt:lpstr>
      <vt:lpstr>等线</vt:lpstr>
      <vt:lpstr>ITC Avant Garde Std Bk</vt:lpstr>
      <vt:lpstr>微软雅黑</vt:lpstr>
      <vt:lpstr>Pattaya</vt:lpstr>
      <vt:lpstr>宋体</vt:lpstr>
      <vt:lpstr>华文新魏</vt:lpstr>
      <vt:lpstr>#9Slide03 AllRoundGothic</vt:lpstr>
      <vt:lpstr>Arial</vt:lpstr>
      <vt:lpstr>Calibri</vt:lpstr>
      <vt:lpstr>Calibri Light</vt:lpstr>
      <vt:lpstr>Georgia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49</cp:revision>
  <dcterms:created xsi:type="dcterms:W3CDTF">2022-07-19T23:39:35Z</dcterms:created>
  <dcterms:modified xsi:type="dcterms:W3CDTF">2022-11-08T23:52:07Z</dcterms:modified>
</cp:coreProperties>
</file>